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63" r:id="rId3"/>
    <p:sldId id="264" r:id="rId4"/>
    <p:sldId id="258" r:id="rId5"/>
    <p:sldId id="260" r:id="rId6"/>
    <p:sldId id="257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F26FAD7-05E5-48FC-875E-97B270CE0F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AC24A4-7727-43CC-854E-5A153FE105F1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395F3C-5A07-4D71-9268-6B1E5749058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Площадь сферы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5321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Определения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84313"/>
            <a:ext cx="8229600" cy="4530725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Сфера-это фигура, состоящая из всех точек пространства, удалённых от данной точки на данном расстоянии. </a:t>
            </a:r>
            <a:b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Шар-это фигура, состоящая из всех точек пространства, находящихся на расстоянии не большем данного от данной точки </a:t>
            </a:r>
            <a:b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(или фигура, ограниченная сферой). </a:t>
            </a:r>
            <a:b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42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nimBg="1"/>
      <p:bldP spid="94211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chemeClr val="accent2"/>
                </a:solidFill>
              </a:rPr>
              <a:t>Площадь</a:t>
            </a:r>
            <a:r>
              <a:rPr lang="ru-RU">
                <a:solidFill>
                  <a:schemeClr val="bg2"/>
                </a:solidFill>
              </a:rPr>
              <a:t> </a:t>
            </a:r>
            <a:r>
              <a:rPr lang="ru-RU" sz="4800" b="1" i="1">
                <a:solidFill>
                  <a:schemeClr val="accent2"/>
                </a:solidFill>
              </a:rPr>
              <a:t>сферы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76600" y="1628775"/>
            <a:ext cx="3367102" cy="101440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000" dirty="0"/>
              <a:t>                                               </a:t>
            </a:r>
            <a:r>
              <a:rPr lang="ru-RU" sz="2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S=4ПR</a:t>
            </a:r>
            <a:r>
              <a:rPr lang="en-US" sz="2400" i="1" u="sng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  <a:endParaRPr lang="ru-RU" sz="2400" i="1" u="sng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95247" name="Picture 15" descr="cities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500306"/>
            <a:ext cx="2420937" cy="3025775"/>
          </a:xfrm>
          <a:prstGeom prst="rect">
            <a:avLst/>
          </a:prstGeom>
          <a:noFill/>
        </p:spPr>
      </p:pic>
      <p:pic>
        <p:nvPicPr>
          <p:cNvPr id="95251" name="Picture 19" descr="0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214818"/>
            <a:ext cx="1219200" cy="1524000"/>
          </a:xfrm>
          <a:prstGeom prst="rect">
            <a:avLst/>
          </a:prstGeom>
          <a:noFill/>
        </p:spPr>
      </p:pic>
      <p:pic>
        <p:nvPicPr>
          <p:cNvPr id="95254" name="Picture 22" descr="sports_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1500174"/>
            <a:ext cx="1219200" cy="1524000"/>
          </a:xfrm>
          <a:prstGeom prst="rect">
            <a:avLst/>
          </a:prstGeom>
          <a:noFill/>
        </p:spPr>
      </p:pic>
      <p:pic>
        <p:nvPicPr>
          <p:cNvPr id="95258" name="Picture 26" descr="mar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3500438"/>
            <a:ext cx="111760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5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5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5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№12. Как измениться площадь сферы, если ее радиус: а) уменьшиться в 2 раза, б) увеличиться в 3 раза? </a:t>
            </a:r>
          </a:p>
          <a:p>
            <a:r>
              <a:rPr lang="ru-RU" dirty="0"/>
              <a:t>№13. Отношение объемов дух шаров равно 8. Как относятся площади их поверхностей? </a:t>
            </a:r>
          </a:p>
          <a:p>
            <a:r>
              <a:rPr lang="ru-RU" dirty="0"/>
              <a:t>№14. В каком отношении находятся объемы двух шаров, если площади их поверхностей относятся как </a:t>
            </a:r>
            <a:r>
              <a:rPr lang="en-US" dirty="0"/>
              <a:t>m</a:t>
            </a:r>
            <a:r>
              <a:rPr lang="ru-RU" baseline="30000" dirty="0"/>
              <a:t>2</a:t>
            </a:r>
            <a:r>
              <a:rPr lang="ru-RU" dirty="0"/>
              <a:t>:</a:t>
            </a:r>
            <a:r>
              <a:rPr lang="en-US" dirty="0"/>
              <a:t>n</a:t>
            </a:r>
            <a:r>
              <a:rPr lang="ru-RU" baseline="30000" dirty="0" smtClean="0"/>
              <a:t>2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ru-RU" dirty="0"/>
              <a:t>Каменные шары Коста-Рики</a:t>
            </a:r>
          </a:p>
        </p:txBody>
      </p:sp>
      <p:pic>
        <p:nvPicPr>
          <p:cNvPr id="5122" name="Picture 2" descr="http://prooz.ru/wp-content/uploads/2015/10/54a6bbe0b79e3684625e24e49b16af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857364"/>
            <a:ext cx="4590529" cy="2185966"/>
          </a:xfrm>
          <a:prstGeom prst="rect">
            <a:avLst/>
          </a:prstGeom>
          <a:noFill/>
        </p:spPr>
      </p:pic>
      <p:pic>
        <p:nvPicPr>
          <p:cNvPr id="5124" name="Picture 4" descr="http://globustour.com.ua/upload/file23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4071942"/>
            <a:ext cx="4412011" cy="2428892"/>
          </a:xfrm>
          <a:prstGeom prst="rect">
            <a:avLst/>
          </a:prstGeom>
          <a:noFill/>
        </p:spPr>
      </p:pic>
      <p:pic>
        <p:nvPicPr>
          <p:cNvPr id="5126" name="Picture 6" descr="http://img.relax.ru/41275/9507642753404623_f05868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071942"/>
            <a:ext cx="3202701" cy="2444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группах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 Перпендикулярно радиусу шара проведена секущая плоскость, разделяющая радиус пополам. Площадь сечения равна 75π см</a:t>
            </a:r>
            <a:r>
              <a:rPr lang="ru-RU" baseline="30000" dirty="0"/>
              <a:t>2</a:t>
            </a:r>
            <a:r>
              <a:rPr lang="ru-RU" dirty="0"/>
              <a:t>. Найдите радиус шара.</a:t>
            </a:r>
          </a:p>
          <a:p>
            <a:r>
              <a:rPr lang="ru-RU" dirty="0"/>
              <a:t>2. Плоскость пересекает сферу радиуса 4√2 см. Найдите длину линии пересечения, если радиус, проведенный в одну из точек линии пересечения, составляет с плоскостью угол 45.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 Перпендикулярно радиусу шара проведена секущая плоскость, разделяющая радиус пополам. Площадь сечения равна 27π см</a:t>
            </a:r>
            <a:r>
              <a:rPr lang="ru-RU" baseline="30000" dirty="0"/>
              <a:t>2</a:t>
            </a:r>
            <a:r>
              <a:rPr lang="ru-RU" dirty="0"/>
              <a:t>. Найдите радиус шара.</a:t>
            </a:r>
          </a:p>
          <a:p>
            <a:r>
              <a:rPr lang="ru-RU" dirty="0"/>
              <a:t>2. Плоскость пересекает сферу радиуса 6√2 см. Найдите длину линии пересечения, если радиус, проведенный в одну из точек линии пересечения, составляет с плоскостью угол 45.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П. 84 выучить доказательство  № 723, 763. Подготовить доклады о появлении камней в Коста-Рики: версии естественного и искусственного происхождения.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</TotalTime>
  <Words>231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Площадь сферы</vt:lpstr>
      <vt:lpstr>Определения</vt:lpstr>
      <vt:lpstr>Площадь сферы</vt:lpstr>
      <vt:lpstr>Вопросы</vt:lpstr>
      <vt:lpstr>Каменные шары Коста-Рики</vt:lpstr>
      <vt:lpstr>Работа в группах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Площадь сферы</dc:title>
  <dc:creator>Мишель</dc:creator>
  <cp:lastModifiedBy>Мишель</cp:lastModifiedBy>
  <cp:revision>6</cp:revision>
  <dcterms:created xsi:type="dcterms:W3CDTF">2016-09-28T12:54:41Z</dcterms:created>
  <dcterms:modified xsi:type="dcterms:W3CDTF">2016-09-28T14:23:11Z</dcterms:modified>
</cp:coreProperties>
</file>